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1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B5A48-C31C-4BF7-88CE-4EAFE96AD5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297F97-218F-4F4A-AEEF-0C5051999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F82617-AEDB-41F4-AC13-6B991AA91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F61E92-10AF-48A5-9079-C7229F4DB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A0D4FB-3B8C-4289-8F44-2D3A3E53B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856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5947AF-2B38-4DD8-AB19-D7E1E0BA4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005454-6B96-4452-890B-8116062FAC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DC2157-2619-4FBF-A874-71D684FCD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4043BD-32ED-4B9A-9191-D927F0218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650EA9-C0E1-4090-A323-9B58DC3DC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221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49D5CB6-E463-4E7A-BA65-514CC98885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47D661-72AF-4224-B1ED-4E4493DC9A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196AAB-B1FC-43DA-8D3B-AA9A6A2C1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576961-A8EE-4306-9818-716EBAE08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DDB51F-A6E4-43B2-976B-89044EEC2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532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2FB091-4B69-4A9D-9EE1-E3B43AE4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8AA393-D103-4BA9-8B48-B5A262C6F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502E08-3E81-49D7-9F6D-4A99CC2CA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BC878E-233B-4DB1-975E-F12124C6E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80F4F9-2128-4E3A-AA19-EF0460CA2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646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5EA9C-A72D-4682-9FEE-7D32C0A89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7C24ED-6940-444E-9F23-3AB510E51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7635F0-8001-4FB3-AAFC-933CC78C7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5BBD9A-9D15-4601-83CB-47EEAE306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F96FB0-382D-403C-8C26-CFC69BBE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074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92C2AD-5E17-4BBD-9288-673BC37E4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2E3EF7-25B8-48E5-9509-469888803D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68A5D4-F0B5-4A31-94A2-97FE331FA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A6E430-E860-47F2-B287-C739D3721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0630D1-8B9C-48AA-A1C7-9A46E8AC5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8304EF-8199-4DE4-A998-A5BA0CD6C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287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BA49C9-2C2D-421E-A2D7-435DA4E60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D39737-5C0A-4B73-9C68-5243B817F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83EBA6-87E9-4A4C-97E6-0D81FDEF3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8A2096-2E64-4818-98A0-2484442B16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0BA81B-27C8-4077-A617-44D7CAEDDC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810598-328F-4039-8337-C69DC0EBE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B9ECB0C-31DC-41FA-8FE4-B0C33D9FA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825C836-C620-40CC-BC20-E8EC604F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709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2EEB15-BFC4-4E0F-9124-5B681491C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FF2093-74EB-440D-AC3F-6E83F2C81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2409710-D672-4DF5-82C3-B4DECF37B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DF42D4-A8A4-4522-90B8-97B47EFA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672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9E30204-00CF-40A1-9263-F65E7EEF1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FCE9FA9-55F8-4381-A34C-B69E4FF0C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8DEFAE-722B-4FE8-8A9B-BBA6F39CB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04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03E013-D343-4EE0-ABEC-0E02E3721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20E714-4F5C-45B1-AE85-EEF0D4D17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BB2602-C578-44D4-A99C-92C8031598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A35D48-47FB-4211-86C3-9F5207907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6E317A-EA06-4066-A78D-FD12D551A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7371E1-3750-4EDE-820A-1CD07AD1D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595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83B7C0-7B48-4304-8D8D-90C14B354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E2D28B-3098-42D0-81EE-33C24514B7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2CD17-8CA2-44F8-9818-109C144CE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339DAF-8F69-4D18-8049-BC683E580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D73043-1D4A-4A7B-B2DA-123A232A3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FFA915-13CA-47A6-AFA2-5572BB43F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315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43D6C0D-5646-4DA9-B879-72C4344A8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516368-0F94-4F7D-9537-D41853F08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6F1D76-C38A-4F6B-8166-D3A0815FCE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7800D-F8EF-436A-B054-571BDCBC165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DF11AD-5302-474F-8D0D-433938BFCC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BB75E4-BAF0-48A2-97E7-F1A0664765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5FE967-FC33-41EB-B2FE-1497CF352E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858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AB3993-9ED3-4F08-86C4-30AC89C736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32B622-9DC8-4B6B-A15C-4F64DBF5FA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DF2EEDD-9CE8-4EB0-9DD3-82CBFC705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29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117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4CC50-AC46-48D3-8775-79B087190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EF Core?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6517B6-A05B-481C-9CB3-D6F3829A0B5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104484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800" dirty="0"/>
              <a:t>EF Core is an ORM too.</a:t>
            </a:r>
          </a:p>
          <a:p>
            <a:pPr marL="285750" indent="-285750">
              <a:buFontTx/>
              <a:buChar char="-"/>
            </a:pPr>
            <a:r>
              <a:rPr lang="en-US" altLang="ko-KR" sz="1800" dirty="0"/>
              <a:t>Entity Framework Core is the latest data access technology for </a:t>
            </a:r>
            <a:r>
              <a:rPr lang="en-US" altLang="ko-KR" sz="1800" dirty="0" err="1"/>
              <a:t>.Net</a:t>
            </a:r>
            <a:r>
              <a:rPr lang="en-US" altLang="ko-KR" sz="1800" dirty="0"/>
              <a:t> Developers.</a:t>
            </a:r>
          </a:p>
          <a:p>
            <a:pPr marL="285750" indent="-285750">
              <a:buFontTx/>
              <a:buChar char="-"/>
            </a:pPr>
            <a:r>
              <a:rPr lang="en-US" altLang="ko-KR" sz="1800" dirty="0"/>
              <a:t>EF Core has almost same interface as EF6.X.</a:t>
            </a:r>
          </a:p>
          <a:p>
            <a:pPr marL="285750" indent="-285750">
              <a:buFontTx/>
              <a:buChar char="-"/>
            </a:pPr>
            <a:r>
              <a:rPr lang="en-US" altLang="ko-KR" sz="1800" dirty="0"/>
              <a:t>EF Core can be used to access NoSQL DB. Where as EF6.X cannot. </a:t>
            </a:r>
          </a:p>
          <a:p>
            <a:pPr marL="285750" indent="-285750">
              <a:buFontTx/>
              <a:buChar char="-"/>
            </a:pPr>
            <a:r>
              <a:rPr lang="en-US" altLang="ko-KR" sz="1800" dirty="0"/>
              <a:t>EF Core can run on Windows, Linux, and Apple. Where as EF6.X is only for Win</a:t>
            </a:r>
          </a:p>
          <a:p>
            <a:pPr marL="285750" indent="-285750">
              <a:buFontTx/>
              <a:buChar char="-"/>
            </a:pPr>
            <a:r>
              <a:rPr lang="en-US" altLang="ko-KR" sz="1800" dirty="0" err="1"/>
              <a:t>Thre</a:t>
            </a:r>
            <a:r>
              <a:rPr lang="en-US" altLang="ko-KR" sz="1800" dirty="0"/>
              <a:t> are two approaches of working with EF Core</a:t>
            </a:r>
          </a:p>
          <a:p>
            <a:pPr marL="742950" lvl="1" indent="-285750">
              <a:buFontTx/>
              <a:buChar char="-"/>
            </a:pPr>
            <a:r>
              <a:rPr lang="en-US" altLang="ko-KR" sz="1600" dirty="0"/>
              <a:t>Code-First</a:t>
            </a:r>
          </a:p>
          <a:p>
            <a:pPr marL="742950" lvl="1" indent="-285750">
              <a:buFontTx/>
              <a:buChar char="-"/>
            </a:pPr>
            <a:r>
              <a:rPr lang="en-US" altLang="ko-KR" sz="1600" dirty="0"/>
              <a:t>Database-First(Reverse Engineering)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907184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6D68B0-A647-408E-B2EA-5B3848223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7DC244-21DD-4DF1-BD76-C6000D50E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85211"/>
            <a:ext cx="10515600" cy="1491752"/>
          </a:xfrm>
        </p:spPr>
        <p:txBody>
          <a:bodyPr>
            <a:normAutofit/>
          </a:bodyPr>
          <a:lstStyle/>
          <a:p>
            <a:r>
              <a:rPr lang="en-US" altLang="ko-KR" sz="1600" dirty="0" err="1"/>
              <a:t>DbContext</a:t>
            </a:r>
            <a:r>
              <a:rPr lang="en-US" altLang="ko-KR" sz="1600" dirty="0"/>
              <a:t> is the top-level object that manages database connection and provides the functionalities on database like Create, Read, Update, and Delete operations.</a:t>
            </a:r>
          </a:p>
          <a:p>
            <a:r>
              <a:rPr lang="en-US" altLang="ko-KR" sz="1600" dirty="0"/>
              <a:t>Our main data access class using which we perform all the operations should be inherited from </a:t>
            </a:r>
            <a:r>
              <a:rPr lang="en-US" altLang="ko-KR" sz="1600" dirty="0" err="1"/>
              <a:t>DbContext</a:t>
            </a:r>
            <a:r>
              <a:rPr lang="en-US" altLang="ko-KR" sz="1600" dirty="0"/>
              <a:t> class.</a:t>
            </a:r>
          </a:p>
          <a:p>
            <a:r>
              <a:rPr lang="en-US" altLang="ko-KR" sz="1600" dirty="0"/>
              <a:t>Our </a:t>
            </a:r>
            <a:r>
              <a:rPr lang="en-US" altLang="ko-KR" sz="1600" dirty="0" err="1"/>
              <a:t>OrganizationContext</a:t>
            </a:r>
            <a:r>
              <a:rPr lang="en-US" altLang="ko-KR" sz="1600" dirty="0"/>
              <a:t> class should have </a:t>
            </a:r>
            <a:r>
              <a:rPr lang="en-US" altLang="ko-KR" sz="1600" dirty="0" err="1"/>
              <a:t>DbSet</a:t>
            </a:r>
            <a:r>
              <a:rPr lang="en-US" altLang="ko-KR" sz="1600" dirty="0"/>
              <a:t>&lt;</a:t>
            </a:r>
            <a:r>
              <a:rPr lang="en-US" altLang="ko-KR" sz="1600" dirty="0" err="1"/>
              <a:t>Tentity</a:t>
            </a:r>
            <a:r>
              <a:rPr lang="en-US" altLang="ko-KR" sz="1600" dirty="0"/>
              <a:t>&gt; properties for each entity or object.</a:t>
            </a:r>
          </a:p>
          <a:p>
            <a:endParaRPr lang="ko-KR" altLang="en-US" sz="1600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25C8F45C-BCB7-4D6A-8AF6-33714428C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65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46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DA5953-85D1-41A6-83C1-CB961F75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DbSet</a:t>
            </a:r>
            <a:r>
              <a:rPr lang="en-US" altLang="ko-KR" dirty="0"/>
              <a:t>&lt;</a:t>
            </a:r>
            <a:r>
              <a:rPr lang="en-US" altLang="ko-KR" dirty="0" err="1"/>
              <a:t>TEntity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D53074-9167-499C-A9E0-6A36BBD1C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DbSet</a:t>
            </a:r>
            <a:r>
              <a:rPr lang="en-US" altLang="ko-KR" dirty="0"/>
              <a:t>&lt;</a:t>
            </a:r>
            <a:r>
              <a:rPr lang="en-US" altLang="ko-KR" dirty="0" err="1"/>
              <a:t>Tentity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82B0262F-42C2-43DC-B9FB-77E948BC7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124"/>
            <a:ext cx="12192000" cy="649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13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2DFB6D-EFC5-4863-8FE7-5E4C2A35D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Workflows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6E669A-721B-475B-BC27-B714591A2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3943190-78E1-4792-AD71-3FFF1F920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35" y="1825625"/>
            <a:ext cx="10548730" cy="336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13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1D67AB-AD52-4272-9857-23E31B9F7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7411BA-7286-4650-A368-16E38EAE4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0847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159</Words>
  <Application>Microsoft Office PowerPoint</Application>
  <PresentationFormat>와이드스크린</PresentationFormat>
  <Paragraphs>15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What is EF Core?</vt:lpstr>
      <vt:lpstr>PowerPoint 프레젠테이션</vt:lpstr>
      <vt:lpstr>DbSet&lt;TEntity&gt;</vt:lpstr>
      <vt:lpstr>Workflows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Young Hyuck</dc:creator>
  <cp:lastModifiedBy>Lee Young Hyuck</cp:lastModifiedBy>
  <cp:revision>3</cp:revision>
  <dcterms:created xsi:type="dcterms:W3CDTF">2021-08-24T09:56:29Z</dcterms:created>
  <dcterms:modified xsi:type="dcterms:W3CDTF">2021-09-17T07:30:58Z</dcterms:modified>
</cp:coreProperties>
</file>

<file path=docProps/thumbnail.jpeg>
</file>